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ld Standard TT"/>
      <p:regular r:id="rId16"/>
      <p:bold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5a7f0c70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5a7f0c70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5a7f0c708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5a7f0c7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5a7f0c708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5a7f0c7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4902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-Modelagem geométrica/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Geometria computacional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</a:rPr>
              <a:t>-Visualização científica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</a:rPr>
              <a:t>-Placas gráficas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João Galeazzi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Matheus Soares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64300" y="290300"/>
            <a:ext cx="8098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100"/>
              </a:spcBef>
              <a:spcAft>
                <a:spcPts val="200"/>
              </a:spcAft>
              <a:buNone/>
            </a:pPr>
            <a:r>
              <a:rPr b="1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Hoje em dia, as melhores placas de vídeo conseguem trabalhar em resoluções 4K a 240Hz ou 8K a 60Hz, e possuem VRAMs de até 24Gb.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22546" r="21795" t="0"/>
          <a:stretch/>
        </p:blipFill>
        <p:spPr>
          <a:xfrm>
            <a:off x="5779300" y="1836425"/>
            <a:ext cx="2459923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5042650" y="4401375"/>
            <a:ext cx="429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</a:rPr>
              <a:t>MERC310 AMD Radeon RX 7900 XTX (R$7.500,00)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64300" y="4401375"/>
            <a:ext cx="345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</a:rPr>
              <a:t>Nvidia Geforce rtx 4090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</a:rPr>
              <a:t>(R$11.000,00 - R$20.000,00)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13" y="2147975"/>
            <a:ext cx="4141875" cy="21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13975" y="534950"/>
            <a:ext cx="39210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Geometria Computacional: O estudo de algoritmos para resolver problemas geométricos.</a:t>
            </a:r>
            <a:endParaRPr b="1" sz="18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9997"/>
            <a:ext cx="9144003" cy="210740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572000" y="953750"/>
            <a:ext cx="4376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pt-BR" sz="1800" u="sng">
                <a:solidFill>
                  <a:schemeClr val="dk1"/>
                </a:solidFill>
              </a:rPr>
              <a:t>Modelagem Geométrica: A criação e representação de objetos geométricos complexos.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50" y="2620608"/>
            <a:ext cx="3824725" cy="219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850" y="331760"/>
            <a:ext cx="4542931" cy="4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950" y="334650"/>
            <a:ext cx="3824726" cy="22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científica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4924250" y="459150"/>
            <a:ext cx="38370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Divulgação científica: Torna informações complexas mais acessíveis ao público geral.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Descobertas: Ajuda a identificar tendências, anomalias e relacionamentos que podem passar despercebidos em outros casos.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Validação de Modelos: Permite visualizar e validar os modelos teóricos e simulações.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72700" y="285000"/>
            <a:ext cx="383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pt-BR" sz="2400">
                <a:solidFill>
                  <a:schemeClr val="lt2"/>
                </a:solidFill>
              </a:rPr>
              <a:t>O QUE É?</a:t>
            </a:r>
            <a:endParaRPr sz="2400"/>
          </a:p>
        </p:txBody>
      </p:sp>
      <p:sp>
        <p:nvSpPr>
          <p:cNvPr id="86" name="Google Shape;86;p17"/>
          <p:cNvSpPr txBox="1"/>
          <p:nvPr/>
        </p:nvSpPr>
        <p:spPr>
          <a:xfrm>
            <a:off x="331150" y="1703700"/>
            <a:ext cx="39201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É a</a:t>
            </a:r>
            <a:r>
              <a:rPr lang="pt-BR" sz="1800">
                <a:solidFill>
                  <a:schemeClr val="dk1"/>
                </a:solidFill>
              </a:rPr>
              <a:t> representação gráfica de dados complexos para facilitar a compreensão e análise e revelar padrões, relações e fenômenos ocultos.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556900" y="342525"/>
            <a:ext cx="34467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Ciências da Saúde: Estruturas biológicas e análise de dados médicos.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Física e Astronomia: Visualização de partículas subatômicas e simulações de sistemas estelares.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Engenharia: Análise de fluidos, testes de materiais e protótipos virtuais.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050" y="211900"/>
            <a:ext cx="2549360" cy="20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31400"/>
            <a:ext cx="3886099" cy="21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000" y="342513"/>
            <a:ext cx="2777865" cy="208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Placas gráficas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24850" y="610050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São dispositivos de hardware dedicados ao processamento e renderização de gráficos e imagens. Com o foco principal de gerar imagens e gráficos.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832400" y="610050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Usadas principalmente para j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ogos, design e criação (modelagem 3D, animação) ou simulações científicas (simulações da realidade, como previsão do tempo e simulação molecular).</a:t>
            </a:r>
            <a:endParaRPr b="1" sz="18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550" y="2708825"/>
            <a:ext cx="3123501" cy="234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89288"/>
            <a:ext cx="27241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329100" y="356075"/>
            <a:ext cx="8485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Começaram nos anos 90 com placas 2D básicas para exibição de imagens.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Hoje em dia elas têm recursos 3D, aceleração de vídeo, resoluções ultra-altas, realidade virtual,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Ray Tracing em tempo real e DLSS (NVidia)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475" y="2244550"/>
            <a:ext cx="4990026" cy="28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425325" y="3271150"/>
            <a:ext cx="28152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2"/>
                </a:solidFill>
              </a:rPr>
              <a:t>DLSS (Deep Learning Super Sampling): Utiliza deep learning para aprimorar imagens renderizadas em resoluções menores, para atingir uma qualidade equivalente a uma resolução superior em tempo real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